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3BCE-15E5-48DE-B3BE-9E6669B477E7}" type="datetimeFigureOut">
              <a:rPr lang="de-DE" smtClean="0"/>
              <a:t>17.07.2020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9613-50B5-40CE-8F72-7D1D79DF90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36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3BCE-15E5-48DE-B3BE-9E6669B477E7}" type="datetimeFigureOut">
              <a:rPr lang="de-DE" smtClean="0"/>
              <a:t>17.07.2020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9613-50B5-40CE-8F72-7D1D79DF90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80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3BCE-15E5-48DE-B3BE-9E6669B477E7}" type="datetimeFigureOut">
              <a:rPr lang="de-DE" smtClean="0"/>
              <a:t>17.07.2020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9613-50B5-40CE-8F72-7D1D79DF90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00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3BCE-15E5-48DE-B3BE-9E6669B477E7}" type="datetimeFigureOut">
              <a:rPr lang="de-DE" smtClean="0"/>
              <a:t>17.07.2020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9613-50B5-40CE-8F72-7D1D79DF90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76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3BCE-15E5-48DE-B3BE-9E6669B477E7}" type="datetimeFigureOut">
              <a:rPr lang="de-DE" smtClean="0"/>
              <a:t>17.07.2020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9613-50B5-40CE-8F72-7D1D79DF90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87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3BCE-15E5-48DE-B3BE-9E6669B477E7}" type="datetimeFigureOut">
              <a:rPr lang="de-DE" smtClean="0"/>
              <a:t>17.07.2020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9613-50B5-40CE-8F72-7D1D79DF90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06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3BCE-15E5-48DE-B3BE-9E6669B477E7}" type="datetimeFigureOut">
              <a:rPr lang="de-DE" smtClean="0"/>
              <a:t>17.07.2020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9613-50B5-40CE-8F72-7D1D79DF90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20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3BCE-15E5-48DE-B3BE-9E6669B477E7}" type="datetimeFigureOut">
              <a:rPr lang="de-DE" smtClean="0"/>
              <a:t>17.07.2020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9613-50B5-40CE-8F72-7D1D79DF90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08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3BCE-15E5-48DE-B3BE-9E6669B477E7}" type="datetimeFigureOut">
              <a:rPr lang="de-DE" smtClean="0"/>
              <a:t>17.07.2020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9613-50B5-40CE-8F72-7D1D79DF90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52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3BCE-15E5-48DE-B3BE-9E6669B477E7}" type="datetimeFigureOut">
              <a:rPr lang="de-DE" smtClean="0"/>
              <a:t>17.07.2020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9613-50B5-40CE-8F72-7D1D79DF90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2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3BCE-15E5-48DE-B3BE-9E6669B477E7}" type="datetimeFigureOut">
              <a:rPr lang="de-DE" smtClean="0"/>
              <a:t>17.07.2020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9613-50B5-40CE-8F72-7D1D79DF90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90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3BCE-15E5-48DE-B3BE-9E6669B477E7}" type="datetimeFigureOut">
              <a:rPr lang="de-DE" smtClean="0"/>
              <a:t>17.07.2020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9613-50B5-40CE-8F72-7D1D79DF90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09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103126" y="2178747"/>
            <a:ext cx="1202824" cy="25852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ABBRUCH</a:t>
            </a:r>
            <a:endParaRPr lang="de-DE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Statik</a:t>
            </a:r>
          </a:p>
          <a:p>
            <a:pPr algn="ctr"/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Folge-</a:t>
            </a:r>
            <a:r>
              <a:rPr lang="de-DE" sz="1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prüfberichte</a:t>
            </a:r>
            <a:endParaRPr lang="de-DE" sz="11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ür „Altstatik“</a:t>
            </a:r>
          </a:p>
          <a:p>
            <a:pPr algn="ctr"/>
            <a:r>
              <a: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emäß</a:t>
            </a:r>
          </a:p>
          <a:p>
            <a:pPr algn="ctr"/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Änderungs-genehmigung:</a:t>
            </a:r>
          </a:p>
          <a:p>
            <a:pPr algn="ctr"/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1018 / 2016</a:t>
            </a:r>
          </a:p>
          <a:p>
            <a:pPr algn="ctr"/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609 / 2017</a:t>
            </a:r>
          </a:p>
          <a:p>
            <a:pPr algn="ctr"/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704 / 2017</a:t>
            </a:r>
          </a:p>
          <a:p>
            <a:pPr algn="ctr"/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859 / 2017</a:t>
            </a:r>
          </a:p>
          <a:p>
            <a:pPr algn="ctr"/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922 / 2017</a:t>
            </a:r>
          </a:p>
          <a:p>
            <a:pPr algn="ctr"/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966 / 2017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3052403" y="47215"/>
            <a:ext cx="5687726" cy="72935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WP </a:t>
            </a:r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Oberndorf </a:t>
            </a:r>
            <a:r>
              <a:rPr lang="de-DE" sz="1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ImG</a:t>
            </a:r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24/2012</a:t>
            </a:r>
          </a:p>
          <a:p>
            <a:pPr algn="ctr"/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Immissionsrechtliche 1. und 2. Änderungsgenehmigung</a:t>
            </a:r>
            <a:b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Statikprüfung</a:t>
            </a:r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angestoßen)</a:t>
            </a:r>
            <a:endParaRPr lang="de-DE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Gewinkelte Verbindung 9"/>
          <p:cNvCxnSpPr>
            <a:stCxn id="8" idx="1"/>
            <a:endCxn id="7" idx="0"/>
          </p:cNvCxnSpPr>
          <p:nvPr/>
        </p:nvCxnSpPr>
        <p:spPr>
          <a:xfrm rot="10800000" flipV="1">
            <a:off x="704539" y="411891"/>
            <a:ext cx="2347865" cy="1766856"/>
          </a:xfrm>
          <a:prstGeom prst="bentConnector2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bgerundetes Rechteck 40"/>
          <p:cNvSpPr/>
          <p:nvPr/>
        </p:nvSpPr>
        <p:spPr>
          <a:xfrm>
            <a:off x="2981283" y="893138"/>
            <a:ext cx="2562013" cy="425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Baurechtliche Nachtragsgenehmigung</a:t>
            </a:r>
            <a:endParaRPr lang="de-DE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Gerade Verbindung mit Pfeil 48"/>
          <p:cNvCxnSpPr>
            <a:stCxn id="8" idx="2"/>
            <a:endCxn id="41" idx="0"/>
          </p:cNvCxnSpPr>
          <p:nvPr/>
        </p:nvCxnSpPr>
        <p:spPr>
          <a:xfrm flipH="1">
            <a:off x="4262290" y="776566"/>
            <a:ext cx="1633976" cy="116572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Abgerundetes Rechteck 91"/>
          <p:cNvSpPr/>
          <p:nvPr/>
        </p:nvSpPr>
        <p:spPr>
          <a:xfrm>
            <a:off x="1583683" y="6295951"/>
            <a:ext cx="10430239" cy="52616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WP Oberndorf </a:t>
            </a:r>
            <a:r>
              <a:rPr lang="de-DE" sz="1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ImG</a:t>
            </a:r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24/2012 Immissionsrechtliche 3. Änderungsgenehmigung WEA 7 bis 13 inkl. Statik und Bodenumlagerung</a:t>
            </a:r>
            <a:b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(Zusammenführung der immissionsschutzrechtlichen und baurechtlichen Genehmigungen)</a:t>
            </a:r>
            <a:endParaRPr lang="de-DE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4" name="Gerader Verbinder 223"/>
          <p:cNvCxnSpPr/>
          <p:nvPr/>
        </p:nvCxnSpPr>
        <p:spPr>
          <a:xfrm flipH="1">
            <a:off x="210313" y="2258568"/>
            <a:ext cx="1005839" cy="240487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bgerundetes Rechteck 62"/>
          <p:cNvSpPr/>
          <p:nvPr/>
        </p:nvSpPr>
        <p:spPr>
          <a:xfrm>
            <a:off x="739442" y="453526"/>
            <a:ext cx="1700781" cy="61374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Kompensation über GOO Infrastruktur</a:t>
            </a:r>
            <a:br>
              <a:rPr lang="de-DE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1251/2018</a:t>
            </a:r>
            <a:endParaRPr lang="de-DE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Gewinkelte Verbindung 8"/>
          <p:cNvCxnSpPr>
            <a:stCxn id="8" idx="1"/>
            <a:endCxn id="63" idx="3"/>
          </p:cNvCxnSpPr>
          <p:nvPr/>
        </p:nvCxnSpPr>
        <p:spPr>
          <a:xfrm rot="10800000" flipV="1">
            <a:off x="2440223" y="411890"/>
            <a:ext cx="612180" cy="348507"/>
          </a:xfrm>
          <a:prstGeom prst="bentConnector3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winkelte Verbindung 12"/>
          <p:cNvCxnSpPr/>
          <p:nvPr/>
        </p:nvCxnSpPr>
        <p:spPr>
          <a:xfrm rot="10800000" flipH="1">
            <a:off x="1612919" y="1077429"/>
            <a:ext cx="26470" cy="5481607"/>
          </a:xfrm>
          <a:prstGeom prst="bentConnector4">
            <a:avLst>
              <a:gd name="adj1" fmla="val -863619"/>
              <a:gd name="adj2" fmla="val 52400"/>
            </a:avLst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uppieren 85"/>
          <p:cNvGrpSpPr/>
          <p:nvPr/>
        </p:nvGrpSpPr>
        <p:grpSpPr>
          <a:xfrm>
            <a:off x="2618780" y="1495147"/>
            <a:ext cx="1328802" cy="4168421"/>
            <a:chOff x="10375518" y="1665400"/>
            <a:chExt cx="1328802" cy="4168421"/>
          </a:xfrm>
        </p:grpSpPr>
        <p:cxnSp>
          <p:nvCxnSpPr>
            <p:cNvPr id="87" name="Gerade Verbindung mit Pfeil 86"/>
            <p:cNvCxnSpPr>
              <a:stCxn id="88" idx="2"/>
              <a:endCxn id="90" idx="0"/>
            </p:cNvCxnSpPr>
            <p:nvPr/>
          </p:nvCxnSpPr>
          <p:spPr>
            <a:xfrm>
              <a:off x="11048656" y="2006209"/>
              <a:ext cx="0" cy="3272532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Abgerundetes Rechteck 87"/>
            <p:cNvSpPr/>
            <p:nvPr/>
          </p:nvSpPr>
          <p:spPr>
            <a:xfrm>
              <a:off x="10392991" y="1665400"/>
              <a:ext cx="1311329" cy="34080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WEA 7</a:t>
              </a:r>
              <a:endPara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Abgerundetes Rechteck 88"/>
            <p:cNvSpPr/>
            <p:nvPr/>
          </p:nvSpPr>
          <p:spPr>
            <a:xfrm>
              <a:off x="10375518" y="2094735"/>
              <a:ext cx="1328802" cy="300545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Noch nicht genehmigt: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Kranstellfläche</a:t>
              </a:r>
            </a:p>
            <a:p>
              <a:pPr algn="ctr"/>
              <a:r>
                <a:rPr lang="de-DE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</a:t>
              </a:r>
            </a:p>
            <a:p>
              <a:pPr algn="ctr"/>
              <a:r>
                <a:rPr lang="de-DE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</a:t>
              </a:r>
              <a:b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Turm WEA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691 / 2019</a:t>
              </a:r>
            </a:p>
            <a:p>
              <a:pPr algn="ctr"/>
              <a:endParaRPr lang="de-DE" sz="11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Baugruben-verfüllung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390 / 2019</a:t>
              </a:r>
            </a:p>
          </p:txBody>
        </p:sp>
        <p:sp>
          <p:nvSpPr>
            <p:cNvPr id="90" name="Abgerundetes Rechteck 89"/>
            <p:cNvSpPr/>
            <p:nvPr/>
          </p:nvSpPr>
          <p:spPr>
            <a:xfrm>
              <a:off x="10392991" y="5278741"/>
              <a:ext cx="1311329" cy="55508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kein Statik-Prüfbericht genehmigt</a:t>
              </a:r>
            </a:p>
          </p:txBody>
        </p:sp>
      </p:grpSp>
      <p:grpSp>
        <p:nvGrpSpPr>
          <p:cNvPr id="113" name="Gruppieren 112"/>
          <p:cNvGrpSpPr/>
          <p:nvPr/>
        </p:nvGrpSpPr>
        <p:grpSpPr>
          <a:xfrm>
            <a:off x="3998277" y="1484582"/>
            <a:ext cx="1328802" cy="4168421"/>
            <a:chOff x="10375518" y="1665400"/>
            <a:chExt cx="1328802" cy="4168421"/>
          </a:xfrm>
        </p:grpSpPr>
        <p:cxnSp>
          <p:nvCxnSpPr>
            <p:cNvPr id="114" name="Gerade Verbindung mit Pfeil 113"/>
            <p:cNvCxnSpPr>
              <a:stCxn id="115" idx="2"/>
              <a:endCxn id="117" idx="0"/>
            </p:cNvCxnSpPr>
            <p:nvPr/>
          </p:nvCxnSpPr>
          <p:spPr>
            <a:xfrm>
              <a:off x="11048656" y="2006209"/>
              <a:ext cx="0" cy="3272532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Abgerundetes Rechteck 114"/>
            <p:cNvSpPr/>
            <p:nvPr/>
          </p:nvSpPr>
          <p:spPr>
            <a:xfrm>
              <a:off x="10392991" y="1665400"/>
              <a:ext cx="1311329" cy="34080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WEA 8</a:t>
              </a:r>
              <a:endPara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Abgerundetes Rechteck 115"/>
            <p:cNvSpPr/>
            <p:nvPr/>
          </p:nvSpPr>
          <p:spPr>
            <a:xfrm>
              <a:off x="10375518" y="2094734"/>
              <a:ext cx="1328802" cy="240408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Noch nicht genehmigt: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Kranstellfläche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</a:t>
              </a:r>
              <a:b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Turm WEA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692 / 2019</a:t>
              </a:r>
            </a:p>
            <a:p>
              <a:pPr algn="ctr"/>
              <a:endParaRPr lang="de-DE" sz="11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Abgerundetes Rechteck 116"/>
            <p:cNvSpPr/>
            <p:nvPr/>
          </p:nvSpPr>
          <p:spPr>
            <a:xfrm>
              <a:off x="10392991" y="5278741"/>
              <a:ext cx="1311329" cy="55508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kein Statik-Prüfbericht genehmigt</a:t>
              </a:r>
            </a:p>
          </p:txBody>
        </p:sp>
      </p:grpSp>
      <p:grpSp>
        <p:nvGrpSpPr>
          <p:cNvPr id="118" name="Gruppieren 117"/>
          <p:cNvGrpSpPr/>
          <p:nvPr/>
        </p:nvGrpSpPr>
        <p:grpSpPr>
          <a:xfrm>
            <a:off x="5339876" y="1499635"/>
            <a:ext cx="1338962" cy="4168421"/>
            <a:chOff x="10365358" y="1665400"/>
            <a:chExt cx="1338962" cy="4168421"/>
          </a:xfrm>
        </p:grpSpPr>
        <p:cxnSp>
          <p:nvCxnSpPr>
            <p:cNvPr id="120" name="Gerade Verbindung mit Pfeil 119"/>
            <p:cNvCxnSpPr>
              <a:stCxn id="121" idx="2"/>
              <a:endCxn id="123" idx="0"/>
            </p:cNvCxnSpPr>
            <p:nvPr/>
          </p:nvCxnSpPr>
          <p:spPr>
            <a:xfrm>
              <a:off x="11048656" y="2006209"/>
              <a:ext cx="0" cy="3272532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Abgerundetes Rechteck 120"/>
            <p:cNvSpPr/>
            <p:nvPr/>
          </p:nvSpPr>
          <p:spPr>
            <a:xfrm>
              <a:off x="10392991" y="1665400"/>
              <a:ext cx="1311329" cy="34080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WEA 9</a:t>
              </a:r>
              <a:endPara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Abgerundetes Rechteck 121"/>
            <p:cNvSpPr/>
            <p:nvPr/>
          </p:nvSpPr>
          <p:spPr>
            <a:xfrm>
              <a:off x="10365358" y="2094734"/>
              <a:ext cx="1328802" cy="238903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Noch nicht genehmigt: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Kranstellfläche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</a:t>
              </a:r>
              <a:r>
                <a:rPr lang="de-DE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de-DE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Turm WEA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700 / 2019</a:t>
              </a:r>
            </a:p>
            <a:p>
              <a:pPr algn="ctr"/>
              <a:endParaRPr lang="de-DE" sz="11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Abgerundetes Rechteck 122"/>
            <p:cNvSpPr/>
            <p:nvPr/>
          </p:nvSpPr>
          <p:spPr>
            <a:xfrm>
              <a:off x="10392991" y="5278741"/>
              <a:ext cx="1311329" cy="55508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kein Statik-Prüfbericht genehmigt</a:t>
              </a:r>
            </a:p>
          </p:txBody>
        </p:sp>
      </p:grpSp>
      <p:grpSp>
        <p:nvGrpSpPr>
          <p:cNvPr id="125" name="Gruppieren 124"/>
          <p:cNvGrpSpPr/>
          <p:nvPr/>
        </p:nvGrpSpPr>
        <p:grpSpPr>
          <a:xfrm>
            <a:off x="6679995" y="1495147"/>
            <a:ext cx="1328802" cy="4168421"/>
            <a:chOff x="10375518" y="1665400"/>
            <a:chExt cx="1328802" cy="4168421"/>
          </a:xfrm>
        </p:grpSpPr>
        <p:cxnSp>
          <p:nvCxnSpPr>
            <p:cNvPr id="127" name="Gerade Verbindung mit Pfeil 126"/>
            <p:cNvCxnSpPr>
              <a:stCxn id="129" idx="2"/>
              <a:endCxn id="131" idx="0"/>
            </p:cNvCxnSpPr>
            <p:nvPr/>
          </p:nvCxnSpPr>
          <p:spPr>
            <a:xfrm>
              <a:off x="11048656" y="2006209"/>
              <a:ext cx="0" cy="3272532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Abgerundetes Rechteck 128"/>
            <p:cNvSpPr/>
            <p:nvPr/>
          </p:nvSpPr>
          <p:spPr>
            <a:xfrm>
              <a:off x="10392991" y="1665400"/>
              <a:ext cx="1311329" cy="34080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WEA 10</a:t>
              </a:r>
              <a:endPara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Abgerundetes Rechteck 129"/>
            <p:cNvSpPr/>
            <p:nvPr/>
          </p:nvSpPr>
          <p:spPr>
            <a:xfrm>
              <a:off x="10375518" y="2094734"/>
              <a:ext cx="1328802" cy="300545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Noch nicht genehmigt: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Kranstellfläche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</a:t>
              </a:r>
              <a:r>
                <a:rPr lang="de-DE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de-DE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Turm WEA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701 / 2019</a:t>
              </a:r>
            </a:p>
            <a:p>
              <a:pPr algn="ctr"/>
              <a:endParaRPr lang="de-DE" sz="11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Baugruben-verfüllung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390/ 2019</a:t>
              </a:r>
            </a:p>
          </p:txBody>
        </p:sp>
        <p:sp>
          <p:nvSpPr>
            <p:cNvPr id="131" name="Abgerundetes Rechteck 130"/>
            <p:cNvSpPr/>
            <p:nvPr/>
          </p:nvSpPr>
          <p:spPr>
            <a:xfrm>
              <a:off x="10392991" y="5278741"/>
              <a:ext cx="1311329" cy="55508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kein Statik-Prüfbericht genehmigt</a:t>
              </a:r>
            </a:p>
          </p:txBody>
        </p:sp>
      </p:grpSp>
      <p:grpSp>
        <p:nvGrpSpPr>
          <p:cNvPr id="132" name="Gruppieren 131"/>
          <p:cNvGrpSpPr/>
          <p:nvPr/>
        </p:nvGrpSpPr>
        <p:grpSpPr>
          <a:xfrm>
            <a:off x="8031752" y="1495722"/>
            <a:ext cx="1328802" cy="4168421"/>
            <a:chOff x="10375518" y="1665400"/>
            <a:chExt cx="1328802" cy="4168421"/>
          </a:xfrm>
        </p:grpSpPr>
        <p:cxnSp>
          <p:nvCxnSpPr>
            <p:cNvPr id="133" name="Gerade Verbindung mit Pfeil 132"/>
            <p:cNvCxnSpPr>
              <a:stCxn id="134" idx="2"/>
              <a:endCxn id="136" idx="0"/>
            </p:cNvCxnSpPr>
            <p:nvPr/>
          </p:nvCxnSpPr>
          <p:spPr>
            <a:xfrm>
              <a:off x="11048656" y="2006209"/>
              <a:ext cx="0" cy="3272532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Abgerundetes Rechteck 133"/>
            <p:cNvSpPr/>
            <p:nvPr/>
          </p:nvSpPr>
          <p:spPr>
            <a:xfrm>
              <a:off x="10392991" y="1665400"/>
              <a:ext cx="1311329" cy="34080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WEA 11</a:t>
              </a:r>
              <a:endPara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Abgerundetes Rechteck 134"/>
            <p:cNvSpPr/>
            <p:nvPr/>
          </p:nvSpPr>
          <p:spPr>
            <a:xfrm>
              <a:off x="10375518" y="2094734"/>
              <a:ext cx="1328802" cy="301392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Noch nicht genehmigt: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Kranstellfläche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</a:t>
              </a:r>
              <a:r>
                <a:rPr lang="de-DE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de-DE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Turm WEA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704 / 2019</a:t>
              </a:r>
            </a:p>
            <a:p>
              <a:pPr algn="ctr"/>
              <a:endParaRPr lang="de-DE" sz="11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Baugruben-verfüllung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390 / 2019</a:t>
              </a:r>
            </a:p>
          </p:txBody>
        </p:sp>
        <p:sp>
          <p:nvSpPr>
            <p:cNvPr id="136" name="Abgerundetes Rechteck 135"/>
            <p:cNvSpPr/>
            <p:nvPr/>
          </p:nvSpPr>
          <p:spPr>
            <a:xfrm>
              <a:off x="10392991" y="5278741"/>
              <a:ext cx="1311329" cy="55508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kein Statik-Prüfbericht genehmigt</a:t>
              </a:r>
            </a:p>
          </p:txBody>
        </p:sp>
      </p:grpSp>
      <p:grpSp>
        <p:nvGrpSpPr>
          <p:cNvPr id="137" name="Gruppieren 136"/>
          <p:cNvGrpSpPr/>
          <p:nvPr/>
        </p:nvGrpSpPr>
        <p:grpSpPr>
          <a:xfrm>
            <a:off x="9400984" y="1497811"/>
            <a:ext cx="1328802" cy="4168421"/>
            <a:chOff x="10375518" y="1665400"/>
            <a:chExt cx="1328802" cy="4168421"/>
          </a:xfrm>
        </p:grpSpPr>
        <p:cxnSp>
          <p:nvCxnSpPr>
            <p:cNvPr id="138" name="Gerade Verbindung mit Pfeil 137"/>
            <p:cNvCxnSpPr>
              <a:stCxn id="139" idx="2"/>
              <a:endCxn id="141" idx="0"/>
            </p:cNvCxnSpPr>
            <p:nvPr/>
          </p:nvCxnSpPr>
          <p:spPr>
            <a:xfrm>
              <a:off x="11048656" y="2006209"/>
              <a:ext cx="0" cy="3272532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Abgerundetes Rechteck 138"/>
            <p:cNvSpPr/>
            <p:nvPr/>
          </p:nvSpPr>
          <p:spPr>
            <a:xfrm>
              <a:off x="10392991" y="1665400"/>
              <a:ext cx="1311329" cy="34080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WEA 12</a:t>
              </a:r>
              <a:endPara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10375518" y="2094734"/>
              <a:ext cx="1328802" cy="239085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Noch nicht genehmigt: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Kranstellfläche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</a:t>
              </a:r>
              <a:r>
                <a:rPr lang="de-DE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de-DE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Turm WEA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705 / 2019</a:t>
              </a:r>
            </a:p>
            <a:p>
              <a:pPr algn="ctr"/>
              <a:endParaRPr lang="de-DE" sz="11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Abgerundetes Rechteck 140"/>
            <p:cNvSpPr/>
            <p:nvPr/>
          </p:nvSpPr>
          <p:spPr>
            <a:xfrm>
              <a:off x="10392991" y="5278741"/>
              <a:ext cx="1311329" cy="55508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kein Statik-Prüfbericht genehmigt</a:t>
              </a:r>
            </a:p>
          </p:txBody>
        </p:sp>
      </p:grpSp>
      <p:grpSp>
        <p:nvGrpSpPr>
          <p:cNvPr id="142" name="Gruppieren 141"/>
          <p:cNvGrpSpPr/>
          <p:nvPr/>
        </p:nvGrpSpPr>
        <p:grpSpPr>
          <a:xfrm>
            <a:off x="10758376" y="1497811"/>
            <a:ext cx="1328802" cy="4168421"/>
            <a:chOff x="10375518" y="1665400"/>
            <a:chExt cx="1328802" cy="4168421"/>
          </a:xfrm>
        </p:grpSpPr>
        <p:cxnSp>
          <p:nvCxnSpPr>
            <p:cNvPr id="143" name="Gerade Verbindung mit Pfeil 142"/>
            <p:cNvCxnSpPr>
              <a:stCxn id="144" idx="2"/>
              <a:endCxn id="147" idx="0"/>
            </p:cNvCxnSpPr>
            <p:nvPr/>
          </p:nvCxnSpPr>
          <p:spPr>
            <a:xfrm>
              <a:off x="11048656" y="2006209"/>
              <a:ext cx="0" cy="3272532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Abgerundetes Rechteck 143"/>
            <p:cNvSpPr/>
            <p:nvPr/>
          </p:nvSpPr>
          <p:spPr>
            <a:xfrm>
              <a:off x="10392991" y="1665400"/>
              <a:ext cx="1311329" cy="34080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WEA 13</a:t>
              </a:r>
              <a:endPara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Abgerundetes Rechteck 144"/>
            <p:cNvSpPr/>
            <p:nvPr/>
          </p:nvSpPr>
          <p:spPr>
            <a:xfrm>
              <a:off x="10375518" y="2094734"/>
              <a:ext cx="1328802" cy="239085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Noch nicht genehmigt: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Kranstellfläche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Tiefengründung+</a:t>
              </a:r>
              <a:endPara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Fundament </a:t>
              </a:r>
              <a:r>
                <a:rPr lang="de-DE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de-DE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Turm WEA</a:t>
              </a:r>
            </a:p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706 / 2019</a:t>
              </a:r>
            </a:p>
            <a:p>
              <a:pPr algn="ctr"/>
              <a:endParaRPr lang="de-DE" sz="11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Abgerundetes Rechteck 146"/>
            <p:cNvSpPr/>
            <p:nvPr/>
          </p:nvSpPr>
          <p:spPr>
            <a:xfrm>
              <a:off x="10392991" y="5278741"/>
              <a:ext cx="1311329" cy="55508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kein Statik-Prüfbericht genehmigt</a:t>
              </a:r>
            </a:p>
          </p:txBody>
        </p:sp>
      </p:grpSp>
      <p:sp>
        <p:nvSpPr>
          <p:cNvPr id="148" name="Abgerundetes Rechteck 147"/>
          <p:cNvSpPr/>
          <p:nvPr/>
        </p:nvSpPr>
        <p:spPr>
          <a:xfrm>
            <a:off x="7063571" y="880134"/>
            <a:ext cx="2562013" cy="4251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Baurechtliche Antragsverfahren</a:t>
            </a:r>
            <a:endParaRPr lang="de-DE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4" name="Gerade Verbindung mit Pfeil 233"/>
          <p:cNvCxnSpPr>
            <a:stCxn id="8" idx="2"/>
            <a:endCxn id="148" idx="0"/>
          </p:cNvCxnSpPr>
          <p:nvPr/>
        </p:nvCxnSpPr>
        <p:spPr>
          <a:xfrm>
            <a:off x="5896266" y="776566"/>
            <a:ext cx="2448312" cy="103568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Abgerundetes Rechteck 148"/>
          <p:cNvSpPr/>
          <p:nvPr/>
        </p:nvSpPr>
        <p:spPr>
          <a:xfrm>
            <a:off x="1506530" y="5111084"/>
            <a:ext cx="1067726" cy="5550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Boden Umlagerung</a:t>
            </a:r>
          </a:p>
          <a:p>
            <a:pPr algn="ctr"/>
            <a:r>
              <a:rPr lang="de-DE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110 / 2020</a:t>
            </a:r>
          </a:p>
        </p:txBody>
      </p:sp>
      <p:cxnSp>
        <p:nvCxnSpPr>
          <p:cNvPr id="238" name="Gewinkelte Verbindung 237"/>
          <p:cNvCxnSpPr>
            <a:stCxn id="41" idx="1"/>
            <a:endCxn id="149" idx="0"/>
          </p:cNvCxnSpPr>
          <p:nvPr/>
        </p:nvCxnSpPr>
        <p:spPr>
          <a:xfrm rot="10800000" flipV="1">
            <a:off x="2040393" y="1105706"/>
            <a:ext cx="940890" cy="4005377"/>
          </a:xfrm>
          <a:prstGeom prst="bentConnector2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Gewinkelte Verbindung 241"/>
          <p:cNvCxnSpPr>
            <a:stCxn id="148" idx="2"/>
            <a:endCxn id="88" idx="0"/>
          </p:cNvCxnSpPr>
          <p:nvPr/>
        </p:nvCxnSpPr>
        <p:spPr>
          <a:xfrm rot="5400000">
            <a:off x="5723311" y="-1126121"/>
            <a:ext cx="189875" cy="5052660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Gewinkelte Verbindung 244"/>
          <p:cNvCxnSpPr>
            <a:stCxn id="148" idx="2"/>
            <a:endCxn id="115" idx="0"/>
          </p:cNvCxnSpPr>
          <p:nvPr/>
        </p:nvCxnSpPr>
        <p:spPr>
          <a:xfrm rot="5400000">
            <a:off x="6418342" y="-441654"/>
            <a:ext cx="179310" cy="3673163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Gewinkelte Verbindung 247"/>
          <p:cNvCxnSpPr>
            <a:stCxn id="148" idx="2"/>
            <a:endCxn id="121" idx="0"/>
          </p:cNvCxnSpPr>
          <p:nvPr/>
        </p:nvCxnSpPr>
        <p:spPr>
          <a:xfrm rot="5400000">
            <a:off x="7086695" y="241751"/>
            <a:ext cx="194363" cy="2321404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Gewinkelte Verbindung 250"/>
          <p:cNvCxnSpPr>
            <a:stCxn id="148" idx="2"/>
            <a:endCxn id="129" idx="0"/>
          </p:cNvCxnSpPr>
          <p:nvPr/>
        </p:nvCxnSpPr>
        <p:spPr>
          <a:xfrm rot="5400000">
            <a:off x="7753919" y="904487"/>
            <a:ext cx="189875" cy="991445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winkelte Verbindung 253"/>
          <p:cNvCxnSpPr>
            <a:stCxn id="148" idx="2"/>
            <a:endCxn id="134" idx="0"/>
          </p:cNvCxnSpPr>
          <p:nvPr/>
        </p:nvCxnSpPr>
        <p:spPr>
          <a:xfrm rot="16200000" flipH="1">
            <a:off x="8429509" y="1220341"/>
            <a:ext cx="190450" cy="360312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winkelte Verbindung 32"/>
          <p:cNvCxnSpPr>
            <a:stCxn id="148" idx="2"/>
            <a:endCxn id="139" idx="0"/>
          </p:cNvCxnSpPr>
          <p:nvPr/>
        </p:nvCxnSpPr>
        <p:spPr>
          <a:xfrm rot="16200000" flipH="1">
            <a:off x="9113081" y="536769"/>
            <a:ext cx="192539" cy="1729544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winkelte Verbindung 36"/>
          <p:cNvCxnSpPr>
            <a:stCxn id="148" idx="2"/>
            <a:endCxn id="144" idx="0"/>
          </p:cNvCxnSpPr>
          <p:nvPr/>
        </p:nvCxnSpPr>
        <p:spPr>
          <a:xfrm rot="16200000" flipH="1">
            <a:off x="9791777" y="-141927"/>
            <a:ext cx="192539" cy="3086936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winkelte Verbindung 38"/>
          <p:cNvCxnSpPr>
            <a:stCxn id="149" idx="2"/>
            <a:endCxn id="92" idx="0"/>
          </p:cNvCxnSpPr>
          <p:nvPr/>
        </p:nvCxnSpPr>
        <p:spPr>
          <a:xfrm rot="16200000" flipH="1">
            <a:off x="4104705" y="3601852"/>
            <a:ext cx="629787" cy="4758410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winkelte Verbindung 41"/>
          <p:cNvCxnSpPr>
            <a:stCxn id="90" idx="2"/>
            <a:endCxn id="92" idx="0"/>
          </p:cNvCxnSpPr>
          <p:nvPr/>
        </p:nvCxnSpPr>
        <p:spPr>
          <a:xfrm rot="16200000" flipH="1">
            <a:off x="4729169" y="4226316"/>
            <a:ext cx="632383" cy="3506885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winkelte Verbindung 43"/>
          <p:cNvCxnSpPr>
            <a:stCxn id="117" idx="2"/>
            <a:endCxn id="92" idx="0"/>
          </p:cNvCxnSpPr>
          <p:nvPr/>
        </p:nvCxnSpPr>
        <p:spPr>
          <a:xfrm rot="16200000" flipH="1">
            <a:off x="5413635" y="4910783"/>
            <a:ext cx="642948" cy="2127388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winkelte Verbindung 45"/>
          <p:cNvCxnSpPr>
            <a:stCxn id="123" idx="2"/>
            <a:endCxn id="92" idx="0"/>
          </p:cNvCxnSpPr>
          <p:nvPr/>
        </p:nvCxnSpPr>
        <p:spPr>
          <a:xfrm rot="16200000" flipH="1">
            <a:off x="6097041" y="5594188"/>
            <a:ext cx="627895" cy="775629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winkelte Verbindung 47"/>
          <p:cNvCxnSpPr>
            <a:stCxn id="131" idx="2"/>
            <a:endCxn id="92" idx="0"/>
          </p:cNvCxnSpPr>
          <p:nvPr/>
        </p:nvCxnSpPr>
        <p:spPr>
          <a:xfrm rot="5400000">
            <a:off x="6759777" y="5702594"/>
            <a:ext cx="632383" cy="554330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winkelte Verbindung 50"/>
          <p:cNvCxnSpPr>
            <a:stCxn id="136" idx="2"/>
            <a:endCxn id="92" idx="0"/>
          </p:cNvCxnSpPr>
          <p:nvPr/>
        </p:nvCxnSpPr>
        <p:spPr>
          <a:xfrm rot="5400000">
            <a:off x="7435943" y="5027004"/>
            <a:ext cx="631808" cy="1906087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winkelte Verbindung 53"/>
          <p:cNvCxnSpPr>
            <a:stCxn id="141" idx="2"/>
            <a:endCxn id="92" idx="0"/>
          </p:cNvCxnSpPr>
          <p:nvPr/>
        </p:nvCxnSpPr>
        <p:spPr>
          <a:xfrm rot="5400000">
            <a:off x="8121604" y="4343432"/>
            <a:ext cx="629719" cy="3275319"/>
          </a:xfrm>
          <a:prstGeom prst="bentConnector3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winkelte Verbindung 55"/>
          <p:cNvCxnSpPr>
            <a:stCxn id="147" idx="2"/>
            <a:endCxn id="92" idx="0"/>
          </p:cNvCxnSpPr>
          <p:nvPr/>
        </p:nvCxnSpPr>
        <p:spPr>
          <a:xfrm rot="5400000">
            <a:off x="8800300" y="3664736"/>
            <a:ext cx="629719" cy="4632711"/>
          </a:xfrm>
          <a:prstGeom prst="bentConnector3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921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Breitbild</PresentationFormat>
  <Paragraphs>108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Trzeciok, Jörg</dc:creator>
  <cp:lastModifiedBy>Trzeciok, Jörg</cp:lastModifiedBy>
  <cp:revision>30</cp:revision>
  <cp:lastPrinted>2020-07-17T07:14:12Z</cp:lastPrinted>
  <dcterms:created xsi:type="dcterms:W3CDTF">2020-07-07T06:47:47Z</dcterms:created>
  <dcterms:modified xsi:type="dcterms:W3CDTF">2020-07-17T07:14:15Z</dcterms:modified>
</cp:coreProperties>
</file>